
<file path=[Content_Types].xml><?xml version="1.0" encoding="utf-8"?>
<Types xmlns="http://schemas.openxmlformats.org/package/2006/content-types">
  <Default Extension="jpeg" ContentType="image/jpeg"/>
  <Default Extension="jpg" ContentType="image/tiff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3.jpg" ContentType="image/jpeg"/>
  <Override PartName="/ppt/media/image4.jpg" ContentType="image/jpeg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media/image7.jpg" ContentType="image/jpeg"/>
  <Override PartName="/ppt/media/image8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14.jpg" ContentType="image/jpe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jpeg"/>
  <Override PartName="/ppt/notesSlides/notesSlide2.xml" ContentType="application/vnd.openxmlformats-officedocument.presentationml.notesSlide+xml"/>
  <Override PartName="/ppt/media/image29.jpg" ContentType="image/jpeg"/>
  <Override PartName="/ppt/media/image3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15"/>
  </p:notesMasterIdLst>
  <p:sldIdLst>
    <p:sldId id="256" r:id="rId4"/>
    <p:sldId id="278" r:id="rId5"/>
    <p:sldId id="261" r:id="rId6"/>
    <p:sldId id="257" r:id="rId7"/>
    <p:sldId id="272" r:id="rId8"/>
    <p:sldId id="277" r:id="rId9"/>
    <p:sldId id="274" r:id="rId10"/>
    <p:sldId id="275" r:id="rId11"/>
    <p:sldId id="276" r:id="rId12"/>
    <p:sldId id="27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D245D-8614-4371-AEF6-1DAA81F32809}" v="238" dt="2025-05-06T04:02:5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eo Perez Gomez" userId="05301d6c-95be-4145-9ce7-994ec90aa730" providerId="ADAL" clId="{680D245D-8614-4371-AEF6-1DAA81F32809}"/>
    <pc:docChg chg="undo custSel addSld delSld modSld sldOrd">
      <pc:chgData name="Eliseo Perez Gomez" userId="05301d6c-95be-4145-9ce7-994ec90aa730" providerId="ADAL" clId="{680D245D-8614-4371-AEF6-1DAA81F32809}" dt="2025-05-06T15:09:43.225" v="2350" actId="113"/>
      <pc:docMkLst>
        <pc:docMk/>
      </pc:docMkLst>
      <pc:sldChg chg="modSp mod">
        <pc:chgData name="Eliseo Perez Gomez" userId="05301d6c-95be-4145-9ce7-994ec90aa730" providerId="ADAL" clId="{680D245D-8614-4371-AEF6-1DAA81F32809}" dt="2025-05-06T15:09:43.225" v="2350" actId="113"/>
        <pc:sldMkLst>
          <pc:docMk/>
          <pc:sldMk cId="4088691234" sldId="256"/>
        </pc:sldMkLst>
        <pc:spChg chg="mod">
          <ac:chgData name="Eliseo Perez Gomez" userId="05301d6c-95be-4145-9ce7-994ec90aa730" providerId="ADAL" clId="{680D245D-8614-4371-AEF6-1DAA81F32809}" dt="2025-05-06T00:43:54.851" v="935" actId="1076"/>
          <ac:spMkLst>
            <pc:docMk/>
            <pc:sldMk cId="4088691234" sldId="256"/>
            <ac:spMk id="2" creationId="{5D2B86AF-CB3C-B9FB-1E36-FEAACA401A1A}"/>
          </ac:spMkLst>
        </pc:spChg>
        <pc:spChg chg="mod">
          <ac:chgData name="Eliseo Perez Gomez" userId="05301d6c-95be-4145-9ce7-994ec90aa730" providerId="ADAL" clId="{680D245D-8614-4371-AEF6-1DAA81F32809}" dt="2025-05-06T15:09:43.225" v="2350" actId="113"/>
          <ac:spMkLst>
            <pc:docMk/>
            <pc:sldMk cId="4088691234" sldId="256"/>
            <ac:spMk id="3" creationId="{1816EC05-53FF-CDB5-D85A-98892A28BB0B}"/>
          </ac:spMkLst>
        </pc:spChg>
      </pc:sldChg>
      <pc:sldChg chg="modSp add mod ord">
        <pc:chgData name="Eliseo Perez Gomez" userId="05301d6c-95be-4145-9ce7-994ec90aa730" providerId="ADAL" clId="{680D245D-8614-4371-AEF6-1DAA81F32809}" dt="2025-05-06T02:26:23.629" v="1087" actId="20577"/>
        <pc:sldMkLst>
          <pc:docMk/>
          <pc:sldMk cId="3681362828" sldId="257"/>
        </pc:sldMkLst>
        <pc:spChg chg="mod">
          <ac:chgData name="Eliseo Perez Gomez" userId="05301d6c-95be-4145-9ce7-994ec90aa730" providerId="ADAL" clId="{680D245D-8614-4371-AEF6-1DAA81F32809}" dt="2025-05-06T02:26:23.629" v="1087" actId="20577"/>
          <ac:spMkLst>
            <pc:docMk/>
            <pc:sldMk cId="3681362828" sldId="257"/>
            <ac:spMk id="2" creationId="{BE5A50FB-44F3-6846-8C26-F8681D4BFFB3}"/>
          </ac:spMkLst>
        </pc:spChg>
        <pc:spChg chg="mod">
          <ac:chgData name="Eliseo Perez Gomez" userId="05301d6c-95be-4145-9ce7-994ec90aa730" providerId="ADAL" clId="{680D245D-8614-4371-AEF6-1DAA81F32809}" dt="2025-05-04T22:50:58.302" v="42" actId="12"/>
          <ac:spMkLst>
            <pc:docMk/>
            <pc:sldMk cId="3681362828" sldId="257"/>
            <ac:spMk id="6" creationId="{4431B1FA-BBDE-C4D9-D7D6-0322D7AB3301}"/>
          </ac:spMkLst>
        </pc:spChg>
        <pc:spChg chg="mod">
          <ac:chgData name="Eliseo Perez Gomez" userId="05301d6c-95be-4145-9ce7-994ec90aa730" providerId="ADAL" clId="{680D245D-8614-4371-AEF6-1DAA81F32809}" dt="2025-05-04T22:43:22.538" v="16" actId="20577"/>
          <ac:spMkLst>
            <pc:docMk/>
            <pc:sldMk cId="3681362828" sldId="257"/>
            <ac:spMk id="7" creationId="{50EFB0E9-F167-7973-5B5B-92623D2CB57E}"/>
          </ac:spMkLst>
        </pc:spChg>
        <pc:picChg chg="mod">
          <ac:chgData name="Eliseo Perez Gomez" userId="05301d6c-95be-4145-9ce7-994ec90aa730" providerId="ADAL" clId="{680D245D-8614-4371-AEF6-1DAA81F32809}" dt="2025-05-04T22:50:44.682" v="40" actId="1076"/>
          <ac:picMkLst>
            <pc:docMk/>
            <pc:sldMk cId="3681362828" sldId="257"/>
            <ac:picMk id="46" creationId="{7A0729D1-8038-B188-5301-9AE044002DAA}"/>
          </ac:picMkLst>
        </pc:picChg>
      </pc:sldChg>
      <pc:sldChg chg="add">
        <pc:chgData name="Eliseo Perez Gomez" userId="05301d6c-95be-4145-9ce7-994ec90aa730" providerId="ADAL" clId="{680D245D-8614-4371-AEF6-1DAA81F32809}" dt="2025-05-04T22:30:06.144" v="0"/>
        <pc:sldMkLst>
          <pc:docMk/>
          <pc:sldMk cId="3223266285" sldId="261"/>
        </pc:sldMkLst>
      </pc:sldChg>
      <pc:sldChg chg="del">
        <pc:chgData name="Eliseo Perez Gomez" userId="05301d6c-95be-4145-9ce7-994ec90aa730" providerId="ADAL" clId="{680D245D-8614-4371-AEF6-1DAA81F32809}" dt="2025-05-04T22:58:37.981" v="43" actId="2696"/>
        <pc:sldMkLst>
          <pc:docMk/>
          <pc:sldMk cId="1697365669" sldId="263"/>
        </pc:sldMkLst>
      </pc:sldChg>
      <pc:sldChg chg="modSp mod">
        <pc:chgData name="Eliseo Perez Gomez" userId="05301d6c-95be-4145-9ce7-994ec90aa730" providerId="ADAL" clId="{680D245D-8614-4371-AEF6-1DAA81F32809}" dt="2025-05-06T03:30:50.199" v="1383" actId="1076"/>
        <pc:sldMkLst>
          <pc:docMk/>
          <pc:sldMk cId="3540731874" sldId="270"/>
        </pc:sldMkLst>
        <pc:spChg chg="mod">
          <ac:chgData name="Eliseo Perez Gomez" userId="05301d6c-95be-4145-9ce7-994ec90aa730" providerId="ADAL" clId="{680D245D-8614-4371-AEF6-1DAA81F32809}" dt="2025-05-06T03:30:50.199" v="1383" actId="1076"/>
          <ac:spMkLst>
            <pc:docMk/>
            <pc:sldMk cId="3540731874" sldId="270"/>
            <ac:spMk id="11" creationId="{DC2D537A-9155-7B0C-8174-A63FA5F0DE33}"/>
          </ac:spMkLst>
        </pc:spChg>
      </pc:sldChg>
      <pc:sldChg chg="addSp modSp del mod">
        <pc:chgData name="Eliseo Perez Gomez" userId="05301d6c-95be-4145-9ce7-994ec90aa730" providerId="ADAL" clId="{680D245D-8614-4371-AEF6-1DAA81F32809}" dt="2025-05-06T00:47:55.464" v="937" actId="2696"/>
        <pc:sldMkLst>
          <pc:docMk/>
          <pc:sldMk cId="1563413055" sldId="271"/>
        </pc:sldMkLst>
        <pc:spChg chg="add mod">
          <ac:chgData name="Eliseo Perez Gomez" userId="05301d6c-95be-4145-9ce7-994ec90aa730" providerId="ADAL" clId="{680D245D-8614-4371-AEF6-1DAA81F32809}" dt="2025-05-06T00:41:30.280" v="896" actId="1076"/>
          <ac:spMkLst>
            <pc:docMk/>
            <pc:sldMk cId="1563413055" sldId="271"/>
            <ac:spMk id="2" creationId="{AF349E96-EE39-5296-24B9-ED7096EB6DAD}"/>
          </ac:spMkLst>
        </pc:spChg>
        <pc:spChg chg="mod">
          <ac:chgData name="Eliseo Perez Gomez" userId="05301d6c-95be-4145-9ce7-994ec90aa730" providerId="ADAL" clId="{680D245D-8614-4371-AEF6-1DAA81F32809}" dt="2025-05-06T00:41:26.749" v="895" actId="1076"/>
          <ac:spMkLst>
            <pc:docMk/>
            <pc:sldMk cId="1563413055" sldId="271"/>
            <ac:spMk id="11" creationId="{18F7C187-4550-7157-9C64-8B64839AB024}"/>
          </ac:spMkLst>
        </pc:spChg>
      </pc:sldChg>
      <pc:sldChg chg="addSp modSp add mod modAnim">
        <pc:chgData name="Eliseo Perez Gomez" userId="05301d6c-95be-4145-9ce7-994ec90aa730" providerId="ADAL" clId="{680D245D-8614-4371-AEF6-1DAA81F32809}" dt="2025-05-06T03:29:23.318" v="1263" actId="20577"/>
        <pc:sldMkLst>
          <pc:docMk/>
          <pc:sldMk cId="1556498931" sldId="272"/>
        </pc:sldMkLst>
        <pc:spChg chg="mod">
          <ac:chgData name="Eliseo Perez Gomez" userId="05301d6c-95be-4145-9ce7-994ec90aa730" providerId="ADAL" clId="{680D245D-8614-4371-AEF6-1DAA81F32809}" dt="2025-05-06T03:29:23.318" v="1263" actId="20577"/>
          <ac:spMkLst>
            <pc:docMk/>
            <pc:sldMk cId="1556498931" sldId="272"/>
            <ac:spMk id="2" creationId="{BE5A50FB-44F3-6846-8C26-F8681D4BFFB3}"/>
          </ac:spMkLst>
        </pc:spChg>
        <pc:spChg chg="add mod">
          <ac:chgData name="Eliseo Perez Gomez" userId="05301d6c-95be-4145-9ce7-994ec90aa730" providerId="ADAL" clId="{680D245D-8614-4371-AEF6-1DAA81F32809}" dt="2025-05-06T03:29:07.877" v="1236" actId="1076"/>
          <ac:spMkLst>
            <pc:docMk/>
            <pc:sldMk cId="1556498931" sldId="272"/>
            <ac:spMk id="10" creationId="{D43825FF-1C47-0648-79B5-DBE384A70E06}"/>
          </ac:spMkLst>
        </pc:spChg>
        <pc:spChg chg="add mod">
          <ac:chgData name="Eliseo Perez Gomez" userId="05301d6c-95be-4145-9ce7-994ec90aa730" providerId="ADAL" clId="{680D245D-8614-4371-AEF6-1DAA81F32809}" dt="2025-05-06T03:28:35.634" v="1234" actId="1076"/>
          <ac:spMkLst>
            <pc:docMk/>
            <pc:sldMk cId="1556498931" sldId="272"/>
            <ac:spMk id="11" creationId="{FA110FD2-9DC7-F7A7-16E1-59011EE8BF37}"/>
          </ac:spMkLst>
        </pc:spChg>
        <pc:spChg chg="mod">
          <ac:chgData name="Eliseo Perez Gomez" userId="05301d6c-95be-4145-9ce7-994ec90aa730" providerId="ADAL" clId="{680D245D-8614-4371-AEF6-1DAA81F32809}" dt="2025-05-06T03:27:11.794" v="1134" actId="1076"/>
          <ac:spMkLst>
            <pc:docMk/>
            <pc:sldMk cId="1556498931" sldId="272"/>
            <ac:spMk id="19" creationId="{C3D5E600-0D91-F9E9-C867-AA434A1D7099}"/>
          </ac:spMkLst>
        </pc:spChg>
        <pc:picChg chg="mod">
          <ac:chgData name="Eliseo Perez Gomez" userId="05301d6c-95be-4145-9ce7-994ec90aa730" providerId="ADAL" clId="{680D245D-8614-4371-AEF6-1DAA81F32809}" dt="2025-05-06T03:24:21.098" v="1091" actId="1076"/>
          <ac:picMkLst>
            <pc:docMk/>
            <pc:sldMk cId="1556498931" sldId="272"/>
            <ac:picMk id="3" creationId="{83565B68-A6EA-AB57-E447-7C6F6EB73D42}"/>
          </ac:picMkLst>
        </pc:picChg>
        <pc:picChg chg="add mod">
          <ac:chgData name="Eliseo Perez Gomez" userId="05301d6c-95be-4145-9ce7-994ec90aa730" providerId="ADAL" clId="{680D245D-8614-4371-AEF6-1DAA81F32809}" dt="2025-05-06T03:28:30.924" v="1233" actId="1076"/>
          <ac:picMkLst>
            <pc:docMk/>
            <pc:sldMk cId="1556498931" sldId="272"/>
            <ac:picMk id="6" creationId="{662CEEE5-F368-57E9-2052-9D3ABC79301B}"/>
          </ac:picMkLst>
        </pc:picChg>
        <pc:picChg chg="add mod">
          <ac:chgData name="Eliseo Perez Gomez" userId="05301d6c-95be-4145-9ce7-994ec90aa730" providerId="ADAL" clId="{680D245D-8614-4371-AEF6-1DAA81F32809}" dt="2025-05-06T03:26:42.753" v="1127" actId="1076"/>
          <ac:picMkLst>
            <pc:docMk/>
            <pc:sldMk cId="1556498931" sldId="272"/>
            <ac:picMk id="8" creationId="{39F5F357-A4FD-5812-ED0A-ED8201C95F2B}"/>
          </ac:picMkLst>
        </pc:picChg>
        <pc:picChg chg="mod">
          <ac:chgData name="Eliseo Perez Gomez" userId="05301d6c-95be-4145-9ce7-994ec90aa730" providerId="ADAL" clId="{680D245D-8614-4371-AEF6-1DAA81F32809}" dt="2025-05-06T03:26:39.062" v="1125" actId="1076"/>
          <ac:picMkLst>
            <pc:docMk/>
            <pc:sldMk cId="1556498931" sldId="272"/>
            <ac:picMk id="9" creationId="{AAE07D2F-623B-E248-CDC5-540E0778D4A6}"/>
          </ac:picMkLst>
        </pc:picChg>
      </pc:sldChg>
      <pc:sldChg chg="addSp delSp modSp add del mod">
        <pc:chgData name="Eliseo Perez Gomez" userId="05301d6c-95be-4145-9ce7-994ec90aa730" providerId="ADAL" clId="{680D245D-8614-4371-AEF6-1DAA81F32809}" dt="2025-05-06T03:37:01.582" v="1440" actId="2696"/>
        <pc:sldMkLst>
          <pc:docMk/>
          <pc:sldMk cId="3194955121" sldId="273"/>
        </pc:sldMkLst>
        <pc:spChg chg="mod">
          <ac:chgData name="Eliseo Perez Gomez" userId="05301d6c-95be-4145-9ce7-994ec90aa730" providerId="ADAL" clId="{680D245D-8614-4371-AEF6-1DAA81F32809}" dt="2025-05-06T03:30:10.763" v="1380" actId="20577"/>
          <ac:spMkLst>
            <pc:docMk/>
            <pc:sldMk cId="3194955121" sldId="273"/>
            <ac:spMk id="2" creationId="{808B0E46-F80B-346B-AA4A-689B8D492F97}"/>
          </ac:spMkLst>
        </pc:spChg>
        <pc:spChg chg="add mod">
          <ac:chgData name="Eliseo Perez Gomez" userId="05301d6c-95be-4145-9ce7-994ec90aa730" providerId="ADAL" clId="{680D245D-8614-4371-AEF6-1DAA81F32809}" dt="2025-05-05T00:18:09.614" v="572" actId="1076"/>
          <ac:spMkLst>
            <pc:docMk/>
            <pc:sldMk cId="3194955121" sldId="273"/>
            <ac:spMk id="16" creationId="{F358618B-14F0-3926-C3D1-A15E0FD26477}"/>
          </ac:spMkLst>
        </pc:spChg>
        <pc:picChg chg="add mod modCrop">
          <ac:chgData name="Eliseo Perez Gomez" userId="05301d6c-95be-4145-9ce7-994ec90aa730" providerId="ADAL" clId="{680D245D-8614-4371-AEF6-1DAA81F32809}" dt="2025-05-05T00:18:16.165" v="575" actId="1076"/>
          <ac:picMkLst>
            <pc:docMk/>
            <pc:sldMk cId="3194955121" sldId="273"/>
            <ac:picMk id="13" creationId="{8E639152-50E2-EB4F-7340-027C0D8E7B70}"/>
          </ac:picMkLst>
        </pc:picChg>
        <pc:picChg chg="add mod modCrop">
          <ac:chgData name="Eliseo Perez Gomez" userId="05301d6c-95be-4145-9ce7-994ec90aa730" providerId="ADAL" clId="{680D245D-8614-4371-AEF6-1DAA81F32809}" dt="2025-05-05T00:18:57.323" v="581" actId="14100"/>
          <ac:picMkLst>
            <pc:docMk/>
            <pc:sldMk cId="3194955121" sldId="273"/>
            <ac:picMk id="15" creationId="{187CCED3-E71F-28E4-F173-6E7F6EC42D57}"/>
          </ac:picMkLst>
        </pc:picChg>
      </pc:sldChg>
      <pc:sldChg chg="addSp delSp modSp new mod">
        <pc:chgData name="Eliseo Perez Gomez" userId="05301d6c-95be-4145-9ce7-994ec90aa730" providerId="ADAL" clId="{680D245D-8614-4371-AEF6-1DAA81F32809}" dt="2025-05-06T03:31:30.010" v="1385"/>
        <pc:sldMkLst>
          <pc:docMk/>
          <pc:sldMk cId="2318185276" sldId="274"/>
        </pc:sldMkLst>
        <pc:spChg chg="mod">
          <ac:chgData name="Eliseo Perez Gomez" userId="05301d6c-95be-4145-9ce7-994ec90aa730" providerId="ADAL" clId="{680D245D-8614-4371-AEF6-1DAA81F32809}" dt="2025-05-06T03:31:30.010" v="1385"/>
          <ac:spMkLst>
            <pc:docMk/>
            <pc:sldMk cId="2318185276" sldId="274"/>
            <ac:spMk id="2" creationId="{80488F6C-8881-B7CD-2D03-DFFF50185AB9}"/>
          </ac:spMkLst>
        </pc:spChg>
        <pc:spChg chg="del">
          <ac:chgData name="Eliseo Perez Gomez" userId="05301d6c-95be-4145-9ce7-994ec90aa730" providerId="ADAL" clId="{680D245D-8614-4371-AEF6-1DAA81F32809}" dt="2025-05-05T00:16:08.744" v="551" actId="931"/>
          <ac:spMkLst>
            <pc:docMk/>
            <pc:sldMk cId="2318185276" sldId="274"/>
            <ac:spMk id="3" creationId="{5639C30B-0DA4-D64C-44D9-13DE35B885CD}"/>
          </ac:spMkLst>
        </pc:spChg>
        <pc:picChg chg="add mod">
          <ac:chgData name="Eliseo Perez Gomez" userId="05301d6c-95be-4145-9ce7-994ec90aa730" providerId="ADAL" clId="{680D245D-8614-4371-AEF6-1DAA81F32809}" dt="2025-05-05T00:16:25.514" v="557" actId="1076"/>
          <ac:picMkLst>
            <pc:docMk/>
            <pc:sldMk cId="2318185276" sldId="274"/>
            <ac:picMk id="6" creationId="{517F57CD-3CFE-BC6F-4C2A-759B04180D1A}"/>
          </ac:picMkLst>
        </pc:picChg>
      </pc:sldChg>
      <pc:sldChg chg="addSp delSp modSp new mod">
        <pc:chgData name="Eliseo Perez Gomez" userId="05301d6c-95be-4145-9ce7-994ec90aa730" providerId="ADAL" clId="{680D245D-8614-4371-AEF6-1DAA81F32809}" dt="2025-05-06T03:33:19.911" v="1429" actId="732"/>
        <pc:sldMkLst>
          <pc:docMk/>
          <pc:sldMk cId="1749312341" sldId="275"/>
        </pc:sldMkLst>
        <pc:spChg chg="mod">
          <ac:chgData name="Eliseo Perez Gomez" userId="05301d6c-95be-4145-9ce7-994ec90aa730" providerId="ADAL" clId="{680D245D-8614-4371-AEF6-1DAA81F32809}" dt="2025-05-06T03:31:51.338" v="1386"/>
          <ac:spMkLst>
            <pc:docMk/>
            <pc:sldMk cId="1749312341" sldId="275"/>
            <ac:spMk id="2" creationId="{0D25A658-5440-561E-F10C-407C552B601C}"/>
          </ac:spMkLst>
        </pc:spChg>
        <pc:spChg chg="del">
          <ac:chgData name="Eliseo Perez Gomez" userId="05301d6c-95be-4145-9ce7-994ec90aa730" providerId="ADAL" clId="{680D245D-8614-4371-AEF6-1DAA81F32809}" dt="2025-05-05T00:46:07.956" v="583"/>
          <ac:spMkLst>
            <pc:docMk/>
            <pc:sldMk cId="1749312341" sldId="275"/>
            <ac:spMk id="3" creationId="{28A6EEF4-20C8-11E3-5F00-59C8A1082F2E}"/>
          </ac:spMkLst>
        </pc:spChg>
        <pc:spChg chg="add mod">
          <ac:chgData name="Eliseo Perez Gomez" userId="05301d6c-95be-4145-9ce7-994ec90aa730" providerId="ADAL" clId="{680D245D-8614-4371-AEF6-1DAA81F32809}" dt="2025-05-06T03:33:11.993" v="1428" actId="1036"/>
          <ac:spMkLst>
            <pc:docMk/>
            <pc:sldMk cId="1749312341" sldId="275"/>
            <ac:spMk id="7" creationId="{40C2E5C3-6B0A-E851-B1B2-EF719131EC86}"/>
          </ac:spMkLst>
        </pc:spChg>
        <pc:picChg chg="add mod modCrop">
          <ac:chgData name="Eliseo Perez Gomez" userId="05301d6c-95be-4145-9ce7-994ec90aa730" providerId="ADAL" clId="{680D245D-8614-4371-AEF6-1DAA81F32809}" dt="2025-05-06T03:33:19.911" v="1429" actId="732"/>
          <ac:picMkLst>
            <pc:docMk/>
            <pc:sldMk cId="1749312341" sldId="275"/>
            <ac:picMk id="5" creationId="{7C8FCB21-EEB9-79D1-D165-63C01E6577E4}"/>
          </ac:picMkLst>
        </pc:picChg>
        <pc:picChg chg="add mod">
          <ac:chgData name="Eliseo Perez Gomez" userId="05301d6c-95be-4145-9ce7-994ec90aa730" providerId="ADAL" clId="{680D245D-8614-4371-AEF6-1DAA81F32809}" dt="2025-05-06T03:33:11.993" v="1428" actId="1036"/>
          <ac:picMkLst>
            <pc:docMk/>
            <pc:sldMk cId="1749312341" sldId="275"/>
            <ac:picMk id="6" creationId="{D6375D1C-B4C9-668B-A64C-A07A5FD5255C}"/>
          </ac:picMkLst>
        </pc:picChg>
        <pc:picChg chg="add mod">
          <ac:chgData name="Eliseo Perez Gomez" userId="05301d6c-95be-4145-9ce7-994ec90aa730" providerId="ADAL" clId="{680D245D-8614-4371-AEF6-1DAA81F32809}" dt="2025-05-06T03:33:11.993" v="1428" actId="1036"/>
          <ac:picMkLst>
            <pc:docMk/>
            <pc:sldMk cId="1749312341" sldId="275"/>
            <ac:picMk id="1026" creationId="{A4F67A20-E0B4-6AF2-076D-ADA552963127}"/>
          </ac:picMkLst>
        </pc:picChg>
      </pc:sldChg>
      <pc:sldChg chg="addSp delSp modSp new mod">
        <pc:chgData name="Eliseo Perez Gomez" userId="05301d6c-95be-4145-9ce7-994ec90aa730" providerId="ADAL" clId="{680D245D-8614-4371-AEF6-1DAA81F32809}" dt="2025-05-06T15:08:59.013" v="2349" actId="1076"/>
        <pc:sldMkLst>
          <pc:docMk/>
          <pc:sldMk cId="3563474556" sldId="276"/>
        </pc:sldMkLst>
        <pc:spChg chg="mod">
          <ac:chgData name="Eliseo Perez Gomez" userId="05301d6c-95be-4145-9ce7-994ec90aa730" providerId="ADAL" clId="{680D245D-8614-4371-AEF6-1DAA81F32809}" dt="2025-05-06T03:38:14.847" v="1441"/>
          <ac:spMkLst>
            <pc:docMk/>
            <pc:sldMk cId="3563474556" sldId="276"/>
            <ac:spMk id="2" creationId="{F22AD97A-D9EB-0727-4C8A-81CFC3D21ECB}"/>
          </ac:spMkLst>
        </pc:spChg>
        <pc:spChg chg="del">
          <ac:chgData name="Eliseo Perez Gomez" userId="05301d6c-95be-4145-9ce7-994ec90aa730" providerId="ADAL" clId="{680D245D-8614-4371-AEF6-1DAA81F32809}" dt="2025-05-05T01:57:20.857" v="741" actId="478"/>
          <ac:spMkLst>
            <pc:docMk/>
            <pc:sldMk cId="3563474556" sldId="276"/>
            <ac:spMk id="3" creationId="{7A7ADE24-E28D-29E9-3856-E7FF19580192}"/>
          </ac:spMkLst>
        </pc:spChg>
        <pc:graphicFrameChg chg="add del mod modGraphic">
          <ac:chgData name="Eliseo Perez Gomez" userId="05301d6c-95be-4145-9ce7-994ec90aa730" providerId="ADAL" clId="{680D245D-8614-4371-AEF6-1DAA81F32809}" dt="2025-05-05T02:01:03.265" v="750" actId="478"/>
          <ac:graphicFrameMkLst>
            <pc:docMk/>
            <pc:sldMk cId="3563474556" sldId="276"/>
            <ac:graphicFrameMk id="8" creationId="{CF69E3BA-C180-88C2-95DE-4DC42BA336CF}"/>
          </ac:graphicFrameMkLst>
        </pc:graphicFrameChg>
        <pc:graphicFrameChg chg="add del mod modGraphic">
          <ac:chgData name="Eliseo Perez Gomez" userId="05301d6c-95be-4145-9ce7-994ec90aa730" providerId="ADAL" clId="{680D245D-8614-4371-AEF6-1DAA81F32809}" dt="2025-05-05T02:01:34.551" v="757" actId="478"/>
          <ac:graphicFrameMkLst>
            <pc:docMk/>
            <pc:sldMk cId="3563474556" sldId="276"/>
            <ac:graphicFrameMk id="9" creationId="{5EC50E49-EAF9-267A-A203-D48F00DBE831}"/>
          </ac:graphicFrameMkLst>
        </pc:graphicFrameChg>
        <pc:graphicFrameChg chg="add mod modGraphic">
          <ac:chgData name="Eliseo Perez Gomez" userId="05301d6c-95be-4145-9ce7-994ec90aa730" providerId="ADAL" clId="{680D245D-8614-4371-AEF6-1DAA81F32809}" dt="2025-05-06T15:08:51.037" v="2347" actId="1076"/>
          <ac:graphicFrameMkLst>
            <pc:docMk/>
            <pc:sldMk cId="3563474556" sldId="276"/>
            <ac:graphicFrameMk id="10" creationId="{10432654-759E-F6E4-8C19-FA3AA4EE9A3B}"/>
          </ac:graphicFrameMkLst>
        </pc:graphicFrameChg>
        <pc:picChg chg="add mod">
          <ac:chgData name="Eliseo Perez Gomez" userId="05301d6c-95be-4145-9ce7-994ec90aa730" providerId="ADAL" clId="{680D245D-8614-4371-AEF6-1DAA81F32809}" dt="2025-05-06T15:08:57.267" v="2348" actId="1076"/>
          <ac:picMkLst>
            <pc:docMk/>
            <pc:sldMk cId="3563474556" sldId="276"/>
            <ac:picMk id="5" creationId="{00000000-0008-0000-0800-00000A000000}"/>
          </ac:picMkLst>
        </pc:picChg>
        <pc:picChg chg="add del mod">
          <ac:chgData name="Eliseo Perez Gomez" userId="05301d6c-95be-4145-9ce7-994ec90aa730" providerId="ADAL" clId="{680D245D-8614-4371-AEF6-1DAA81F32809}" dt="2025-05-05T01:58:00.110" v="742" actId="478"/>
          <ac:picMkLst>
            <pc:docMk/>
            <pc:sldMk cId="3563474556" sldId="276"/>
            <ac:picMk id="6" creationId="{00000000-0008-0000-0800-00003D000000}"/>
          </ac:picMkLst>
        </pc:picChg>
        <pc:picChg chg="add mod">
          <ac:chgData name="Eliseo Perez Gomez" userId="05301d6c-95be-4145-9ce7-994ec90aa730" providerId="ADAL" clId="{680D245D-8614-4371-AEF6-1DAA81F32809}" dt="2025-05-06T15:08:59.013" v="2349" actId="1076"/>
          <ac:picMkLst>
            <pc:docMk/>
            <pc:sldMk cId="3563474556" sldId="276"/>
            <ac:picMk id="7" creationId="{00000000-0008-0000-0800-000046000000}"/>
          </ac:picMkLst>
        </pc:picChg>
        <pc:picChg chg="add mod modCrop">
          <ac:chgData name="Eliseo Perez Gomez" userId="05301d6c-95be-4145-9ce7-994ec90aa730" providerId="ADAL" clId="{680D245D-8614-4371-AEF6-1DAA81F32809}" dt="2025-05-05T02:37:02.832" v="784" actId="1076"/>
          <ac:picMkLst>
            <pc:docMk/>
            <pc:sldMk cId="3563474556" sldId="276"/>
            <ac:picMk id="12" creationId="{8BBE9102-0162-5FEB-DAD8-3F53CBEC59D8}"/>
          </ac:picMkLst>
        </pc:picChg>
        <pc:picChg chg="add mod modCrop">
          <ac:chgData name="Eliseo Perez Gomez" userId="05301d6c-95be-4145-9ce7-994ec90aa730" providerId="ADAL" clId="{680D245D-8614-4371-AEF6-1DAA81F32809}" dt="2025-05-05T02:37:04.884" v="785" actId="1076"/>
          <ac:picMkLst>
            <pc:docMk/>
            <pc:sldMk cId="3563474556" sldId="276"/>
            <ac:picMk id="13" creationId="{AE765FDB-20F4-7255-24A2-497516DCF31B}"/>
          </ac:picMkLst>
        </pc:picChg>
        <pc:picChg chg="add del mod">
          <ac:chgData name="Eliseo Perez Gomez" userId="05301d6c-95be-4145-9ce7-994ec90aa730" providerId="ADAL" clId="{680D245D-8614-4371-AEF6-1DAA81F32809}" dt="2025-05-05T02:36:39.282" v="778" actId="478"/>
          <ac:picMkLst>
            <pc:docMk/>
            <pc:sldMk cId="3563474556" sldId="276"/>
            <ac:picMk id="15" creationId="{D930067E-D3B6-2692-12CB-0AB80E1068E6}"/>
          </ac:picMkLst>
        </pc:picChg>
        <pc:picChg chg="add mod">
          <ac:chgData name="Eliseo Perez Gomez" userId="05301d6c-95be-4145-9ce7-994ec90aa730" providerId="ADAL" clId="{680D245D-8614-4371-AEF6-1DAA81F32809}" dt="2025-05-05T02:37:06.596" v="786" actId="1076"/>
          <ac:picMkLst>
            <pc:docMk/>
            <pc:sldMk cId="3563474556" sldId="276"/>
            <ac:picMk id="17" creationId="{7ABB0855-3834-3F08-511D-732D03EAA630}"/>
          </ac:picMkLst>
        </pc:picChg>
      </pc:sldChg>
      <pc:sldChg chg="addSp delSp modSp new mod ord modAnim">
        <pc:chgData name="Eliseo Perez Gomez" userId="05301d6c-95be-4145-9ce7-994ec90aa730" providerId="ADAL" clId="{680D245D-8614-4371-AEF6-1DAA81F32809}" dt="2025-05-06T03:36:50.845" v="1439"/>
        <pc:sldMkLst>
          <pc:docMk/>
          <pc:sldMk cId="1316653711" sldId="277"/>
        </pc:sldMkLst>
        <pc:spChg chg="mod">
          <ac:chgData name="Eliseo Perez Gomez" userId="05301d6c-95be-4145-9ce7-994ec90aa730" providerId="ADAL" clId="{680D245D-8614-4371-AEF6-1DAA81F32809}" dt="2025-05-06T03:31:16.267" v="1384"/>
          <ac:spMkLst>
            <pc:docMk/>
            <pc:sldMk cId="1316653711" sldId="277"/>
            <ac:spMk id="2" creationId="{3E5A4015-4982-39E0-8AD9-4E0C9621ED28}"/>
          </ac:spMkLst>
        </pc:spChg>
        <pc:spChg chg="del">
          <ac:chgData name="Eliseo Perez Gomez" userId="05301d6c-95be-4145-9ce7-994ec90aa730" providerId="ADAL" clId="{680D245D-8614-4371-AEF6-1DAA81F32809}" dt="2025-05-05T02:46:20.806" v="790" actId="931"/>
          <ac:spMkLst>
            <pc:docMk/>
            <pc:sldMk cId="1316653711" sldId="277"/>
            <ac:spMk id="3" creationId="{8013140E-9A5E-4C96-FBA9-986B4A7B2D9E}"/>
          </ac:spMkLst>
        </pc:spChg>
        <pc:picChg chg="add mod modCrop">
          <ac:chgData name="Eliseo Perez Gomez" userId="05301d6c-95be-4145-9ce7-994ec90aa730" providerId="ADAL" clId="{680D245D-8614-4371-AEF6-1DAA81F32809}" dt="2025-05-06T03:36:39.689" v="1438" actId="1076"/>
          <ac:picMkLst>
            <pc:docMk/>
            <pc:sldMk cId="1316653711" sldId="277"/>
            <ac:picMk id="6" creationId="{6858FA42-EC21-2748-5985-17F868556116}"/>
          </ac:picMkLst>
        </pc:picChg>
        <pc:picChg chg="add mod modCrop">
          <ac:chgData name="Eliseo Perez Gomez" userId="05301d6c-95be-4145-9ce7-994ec90aa730" providerId="ADAL" clId="{680D245D-8614-4371-AEF6-1DAA81F32809}" dt="2025-05-06T03:36:39.689" v="1438" actId="1076"/>
          <ac:picMkLst>
            <pc:docMk/>
            <pc:sldMk cId="1316653711" sldId="277"/>
            <ac:picMk id="7" creationId="{EC200559-9C42-F54D-3A05-74CFEB2C0F63}"/>
          </ac:picMkLst>
        </pc:picChg>
        <pc:picChg chg="add mod modCrop">
          <ac:chgData name="Eliseo Perez Gomez" userId="05301d6c-95be-4145-9ce7-994ec90aa730" providerId="ADAL" clId="{680D245D-8614-4371-AEF6-1DAA81F32809}" dt="2025-05-06T03:36:39.689" v="1438" actId="1076"/>
          <ac:picMkLst>
            <pc:docMk/>
            <pc:sldMk cId="1316653711" sldId="277"/>
            <ac:picMk id="8" creationId="{DFA20631-16D1-7127-AC3E-914ABD8B3847}"/>
          </ac:picMkLst>
        </pc:picChg>
        <pc:picChg chg="add del mod">
          <ac:chgData name="Eliseo Perez Gomez" userId="05301d6c-95be-4145-9ce7-994ec90aa730" providerId="ADAL" clId="{680D245D-8614-4371-AEF6-1DAA81F32809}" dt="2025-05-05T02:47:35.731" v="813" actId="478"/>
          <ac:picMkLst>
            <pc:docMk/>
            <pc:sldMk cId="1316653711" sldId="277"/>
            <ac:picMk id="10" creationId="{C95086E5-259B-245D-8486-2D08FD699FFC}"/>
          </ac:picMkLst>
        </pc:picChg>
        <pc:picChg chg="add del mod">
          <ac:chgData name="Eliseo Perez Gomez" userId="05301d6c-95be-4145-9ce7-994ec90aa730" providerId="ADAL" clId="{680D245D-8614-4371-AEF6-1DAA81F32809}" dt="2025-05-05T02:48:09.118" v="820" actId="478"/>
          <ac:picMkLst>
            <pc:docMk/>
            <pc:sldMk cId="1316653711" sldId="277"/>
            <ac:picMk id="12" creationId="{7B2CB107-0C69-CB83-B0BD-354CB5A08727}"/>
          </ac:picMkLst>
        </pc:picChg>
        <pc:picChg chg="add mod modCrop">
          <ac:chgData name="Eliseo Perez Gomez" userId="05301d6c-95be-4145-9ce7-994ec90aa730" providerId="ADAL" clId="{680D245D-8614-4371-AEF6-1DAA81F32809}" dt="2025-05-06T03:36:39.689" v="1438" actId="1076"/>
          <ac:picMkLst>
            <pc:docMk/>
            <pc:sldMk cId="1316653711" sldId="277"/>
            <ac:picMk id="14" creationId="{A6DC15A2-80FE-2AD8-2471-F53137A93348}"/>
          </ac:picMkLst>
        </pc:picChg>
        <pc:picChg chg="add mod">
          <ac:chgData name="Eliseo Perez Gomez" userId="05301d6c-95be-4145-9ce7-994ec90aa730" providerId="ADAL" clId="{680D245D-8614-4371-AEF6-1DAA81F32809}" dt="2025-05-06T03:36:33.919" v="1437" actId="1076"/>
          <ac:picMkLst>
            <pc:docMk/>
            <pc:sldMk cId="1316653711" sldId="277"/>
            <ac:picMk id="15" creationId="{8B858DC5-18BA-A586-99B5-5346C6F36E8C}"/>
          </ac:picMkLst>
        </pc:picChg>
        <pc:picChg chg="add mod">
          <ac:chgData name="Eliseo Perez Gomez" userId="05301d6c-95be-4145-9ce7-994ec90aa730" providerId="ADAL" clId="{680D245D-8614-4371-AEF6-1DAA81F32809}" dt="2025-05-06T03:36:33.919" v="1437" actId="1076"/>
          <ac:picMkLst>
            <pc:docMk/>
            <pc:sldMk cId="1316653711" sldId="277"/>
            <ac:picMk id="16" creationId="{71C132D5-F8D3-204D-5172-219C3DF37F39}"/>
          </ac:picMkLst>
        </pc:picChg>
      </pc:sldChg>
      <pc:sldChg chg="new del">
        <pc:chgData name="Eliseo Perez Gomez" userId="05301d6c-95be-4145-9ce7-994ec90aa730" providerId="ADAL" clId="{680D245D-8614-4371-AEF6-1DAA81F32809}" dt="2025-05-06T00:41:51.152" v="898" actId="2696"/>
        <pc:sldMkLst>
          <pc:docMk/>
          <pc:sldMk cId="3060770221" sldId="278"/>
        </pc:sldMkLst>
      </pc:sldChg>
      <pc:sldChg chg="addSp delSp modSp add mod">
        <pc:chgData name="Eliseo Perez Gomez" userId="05301d6c-95be-4145-9ce7-994ec90aa730" providerId="ADAL" clId="{680D245D-8614-4371-AEF6-1DAA81F32809}" dt="2025-05-06T02:20:24.998" v="1019" actId="20577"/>
        <pc:sldMkLst>
          <pc:docMk/>
          <pc:sldMk cId="3787991158" sldId="278"/>
        </pc:sldMkLst>
        <pc:spChg chg="mod">
          <ac:chgData name="Eliseo Perez Gomez" userId="05301d6c-95be-4145-9ce7-994ec90aa730" providerId="ADAL" clId="{680D245D-8614-4371-AEF6-1DAA81F32809}" dt="2025-05-06T02:20:24.998" v="1019" actId="20577"/>
          <ac:spMkLst>
            <pc:docMk/>
            <pc:sldMk cId="3787991158" sldId="278"/>
            <ac:spMk id="2" creationId="{EE6FCAA9-0C5D-E33B-D385-57D9A532D407}"/>
          </ac:spMkLst>
        </pc:spChg>
        <pc:spChg chg="mod">
          <ac:chgData name="Eliseo Perez Gomez" userId="05301d6c-95be-4145-9ce7-994ec90aa730" providerId="ADAL" clId="{680D245D-8614-4371-AEF6-1DAA81F32809}" dt="2025-05-06T02:00:16.031" v="977" actId="14100"/>
          <ac:spMkLst>
            <pc:docMk/>
            <pc:sldMk cId="3787991158" sldId="278"/>
            <ac:spMk id="6" creationId="{1DD2C8FE-F740-9D68-DB03-5F0C55E61988}"/>
          </ac:spMkLst>
        </pc:spChg>
        <pc:spChg chg="del mod">
          <ac:chgData name="Eliseo Perez Gomez" userId="05301d6c-95be-4145-9ce7-994ec90aa730" providerId="ADAL" clId="{680D245D-8614-4371-AEF6-1DAA81F32809}" dt="2025-05-06T02:00:42.970" v="980" actId="478"/>
          <ac:spMkLst>
            <pc:docMk/>
            <pc:sldMk cId="3787991158" sldId="278"/>
            <ac:spMk id="7" creationId="{45D956CF-E3ED-9A5C-25A1-6AB476D110F3}"/>
          </ac:spMkLst>
        </pc:spChg>
        <pc:spChg chg="add mod">
          <ac:chgData name="Eliseo Perez Gomez" userId="05301d6c-95be-4145-9ce7-994ec90aa730" providerId="ADAL" clId="{680D245D-8614-4371-AEF6-1DAA81F32809}" dt="2025-05-06T02:20:08.303" v="1000" actId="20577"/>
          <ac:spMkLst>
            <pc:docMk/>
            <pc:sldMk cId="3787991158" sldId="278"/>
            <ac:spMk id="9" creationId="{7B1002CA-98F1-A89A-158D-05D9375D0E0D}"/>
          </ac:spMkLst>
        </pc:spChg>
        <pc:spChg chg="add del mod">
          <ac:chgData name="Eliseo Perez Gomez" userId="05301d6c-95be-4145-9ce7-994ec90aa730" providerId="ADAL" clId="{680D245D-8614-4371-AEF6-1DAA81F32809}" dt="2025-05-06T02:00:46.901" v="981" actId="478"/>
          <ac:spMkLst>
            <pc:docMk/>
            <pc:sldMk cId="3787991158" sldId="278"/>
            <ac:spMk id="11" creationId="{5AED98EB-72EF-5138-DFA2-1DED3A8733AA}"/>
          </ac:spMkLst>
        </pc:spChg>
        <pc:spChg chg="add mod">
          <ac:chgData name="Eliseo Perez Gomez" userId="05301d6c-95be-4145-9ce7-994ec90aa730" providerId="ADAL" clId="{680D245D-8614-4371-AEF6-1DAA81F32809}" dt="2025-05-06T02:19:53.339" v="999" actId="1076"/>
          <ac:spMkLst>
            <pc:docMk/>
            <pc:sldMk cId="3787991158" sldId="278"/>
            <ac:spMk id="12" creationId="{89E570BB-B348-C215-CCA0-3F0A719F2E99}"/>
          </ac:spMkLst>
        </pc:spChg>
        <pc:spChg chg="del">
          <ac:chgData name="Eliseo Perez Gomez" userId="05301d6c-95be-4145-9ce7-994ec90aa730" providerId="ADAL" clId="{680D245D-8614-4371-AEF6-1DAA81F32809}" dt="2025-05-06T00:58:34.288" v="958" actId="478"/>
          <ac:spMkLst>
            <pc:docMk/>
            <pc:sldMk cId="3787991158" sldId="278"/>
            <ac:spMk id="19" creationId="{D49C3878-304B-16F4-F8BA-AC30BC3D6B44}"/>
          </ac:spMkLst>
        </pc:spChg>
        <pc:picChg chg="del">
          <ac:chgData name="Eliseo Perez Gomez" userId="05301d6c-95be-4145-9ce7-994ec90aa730" providerId="ADAL" clId="{680D245D-8614-4371-AEF6-1DAA81F32809}" dt="2025-05-06T00:58:32.672" v="957" actId="478"/>
          <ac:picMkLst>
            <pc:docMk/>
            <pc:sldMk cId="3787991158" sldId="278"/>
            <ac:picMk id="3" creationId="{87B3C7ED-B292-FBD5-EC9C-0697E15449FA}"/>
          </ac:picMkLst>
        </pc:picChg>
        <pc:picChg chg="add mod">
          <ac:chgData name="Eliseo Perez Gomez" userId="05301d6c-95be-4145-9ce7-994ec90aa730" providerId="ADAL" clId="{680D245D-8614-4371-AEF6-1DAA81F32809}" dt="2025-05-06T02:00:25.448" v="978" actId="1076"/>
          <ac:picMkLst>
            <pc:docMk/>
            <pc:sldMk cId="3787991158" sldId="278"/>
            <ac:picMk id="8" creationId="{79960276-E8D8-C04F-B2B6-A6866BD0C4EB}"/>
          </ac:picMkLst>
        </pc:picChg>
        <pc:picChg chg="del">
          <ac:chgData name="Eliseo Perez Gomez" userId="05301d6c-95be-4145-9ce7-994ec90aa730" providerId="ADAL" clId="{680D245D-8614-4371-AEF6-1DAA81F32809}" dt="2025-05-06T00:58:32.084" v="956" actId="478"/>
          <ac:picMkLst>
            <pc:docMk/>
            <pc:sldMk cId="3787991158" sldId="278"/>
            <ac:picMk id="20" creationId="{9C79A614-0724-82A3-8393-3585AD7C8B61}"/>
          </ac:picMkLst>
        </pc:picChg>
      </pc:sldChg>
      <pc:sldChg chg="addSp delSp modSp new mod">
        <pc:chgData name="Eliseo Perez Gomez" userId="05301d6c-95be-4145-9ce7-994ec90aa730" providerId="ADAL" clId="{680D245D-8614-4371-AEF6-1DAA81F32809}" dt="2025-05-06T04:04:36.993" v="2343" actId="313"/>
        <pc:sldMkLst>
          <pc:docMk/>
          <pc:sldMk cId="3962518958" sldId="279"/>
        </pc:sldMkLst>
        <pc:spChg chg="mod">
          <ac:chgData name="Eliseo Perez Gomez" userId="05301d6c-95be-4145-9ce7-994ec90aa730" providerId="ADAL" clId="{680D245D-8614-4371-AEF6-1DAA81F32809}" dt="2025-05-06T03:52:50.024" v="1471" actId="20577"/>
          <ac:spMkLst>
            <pc:docMk/>
            <pc:sldMk cId="3962518958" sldId="279"/>
            <ac:spMk id="2" creationId="{87B9A158-1D44-3E75-7535-AF77FC1C49B0}"/>
          </ac:spMkLst>
        </pc:spChg>
        <pc:spChg chg="mod">
          <ac:chgData name="Eliseo Perez Gomez" userId="05301d6c-95be-4145-9ce7-994ec90aa730" providerId="ADAL" clId="{680D245D-8614-4371-AEF6-1DAA81F32809}" dt="2025-05-06T04:04:36.993" v="2343" actId="313"/>
          <ac:spMkLst>
            <pc:docMk/>
            <pc:sldMk cId="3962518958" sldId="279"/>
            <ac:spMk id="3" creationId="{47206712-E38A-403A-9E6B-43878C393CD3}"/>
          </ac:spMkLst>
        </pc:spChg>
        <pc:spChg chg="add del mod">
          <ac:chgData name="Eliseo Perez Gomez" userId="05301d6c-95be-4145-9ce7-994ec90aa730" providerId="ADAL" clId="{680D245D-8614-4371-AEF6-1DAA81F32809}" dt="2025-05-06T04:02:50.210" v="2294" actId="478"/>
          <ac:spMkLst>
            <pc:docMk/>
            <pc:sldMk cId="3962518958" sldId="279"/>
            <ac:spMk id="5" creationId="{559854A6-0E95-62BF-4FCE-E51798054C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BF7AD-1BC1-4FF7-8AEF-62B95567738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75476-7350-422B-A6F7-64263367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0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75476-7350-422B-A6F7-642633678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9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D8AD06-D931-4020-A045-BEB1FBB0D6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0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9175-DAFA-50F6-D498-35A5CED9E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1700C-6952-BC81-53F6-E25EF0E1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60DAF-657D-9FF3-E0EA-0226A3F5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3FB2-9D92-85F5-61C1-BAE07836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FCB1-3B78-B687-6B8B-A9E63D2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B4A3-B5A3-F416-39A1-3FD2F6C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48DB7-6358-BE95-FBAF-7F0CBE6E6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0E1E-23D9-90F9-5778-FAFAD4F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A149-8DD5-4596-4692-03F8A10A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5C2C-E69D-7DBC-0D44-4897227B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90E17-E45B-65AA-2A7A-6D5ABAF94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065F6-0CB9-00A2-5306-99B09ADA2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312C-BE51-D632-CEFD-A5FA1AD1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C4AB-0CC6-1170-6100-369045E0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4C9A-A65F-571A-2732-7AE22AA3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0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799" y="65090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9" y="188308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89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473013"/>
            <a:ext cx="6962384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7000" b="1" i="0">
                <a:solidFill>
                  <a:schemeClr val="bg1"/>
                </a:solidFill>
                <a:latin typeface="Effra Heavy" panose="020B0603020203020204" pitchFamily="34" charset="0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4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4499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060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291D8-2641-D5BD-376B-429E95495691}"/>
              </a:ext>
            </a:extLst>
          </p:cNvPr>
          <p:cNvSpPr txBox="1"/>
          <p:nvPr userDrawn="1"/>
        </p:nvSpPr>
        <p:spPr>
          <a:xfrm>
            <a:off x="1921397" y="6435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3387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2658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7829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11604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7341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67341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63812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0097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20800"/>
            <a:ext cx="5271052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879845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FD74-0FCE-59FF-FF1E-B471C9DE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C896-3A83-E088-85F7-CE057A41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59FE4-9FD0-3626-9BE2-80ADF602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03A05-7AB0-DB43-EC36-CFB33969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6EB9-6AB6-08D7-5257-01A4C2C3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7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161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20800"/>
            <a:ext cx="2587487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589575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952047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5715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603008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20800"/>
            <a:ext cx="2587487" cy="2112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29726"/>
            <a:ext cx="2587487" cy="2134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177467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 &amp; Headshot Photo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778901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3946972-D9BC-6947-83DC-1E81FA9AE611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919222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AE7E2C5-6E3C-204A-9FB6-8DE59945F4BF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595164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627001-6303-744A-99BD-45BDA9C0FE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9222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0375D4-0094-7A46-99AA-81B1D92931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777925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F8FAB14-FAEB-5547-A79E-FCEEB169777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98127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90A10-C49B-A54A-9F09-E8AC9256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10058400" cy="5715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114709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16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20800"/>
            <a:ext cx="10038080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29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729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417649-2551-0F49-BB28-B6B91E62181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95833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3B1665-3B35-5443-BC76-04114799C49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95832" y="5493336"/>
            <a:ext cx="4949687" cy="3501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3565811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CAF04-6C30-614D-8071-3CC683E97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rcRect/>
          <a:stretch/>
        </p:blipFill>
        <p:spPr>
          <a:xfrm>
            <a:off x="8418740" y="5755088"/>
            <a:ext cx="317318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7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  <p15:guide id="9" orient="horz" pos="3888">
          <p15:clr>
            <a:srgbClr val="FBAE40"/>
          </p15:clr>
        </p15:guide>
        <p15:guide id="10" pos="360">
          <p15:clr>
            <a:srgbClr val="FBAE40"/>
          </p15:clr>
        </p15:guide>
        <p15:guide id="11" pos="7320">
          <p15:clr>
            <a:srgbClr val="FBAE40"/>
          </p15:clr>
        </p15:guide>
        <p15:guide id="12" orient="horz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Print-friend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EB6B9-C6AF-7F40-9A3F-E71E87EB2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18740" y="5742910"/>
            <a:ext cx="317318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  <p15:guide id="9" orient="horz" pos="3888">
          <p15:clr>
            <a:srgbClr val="FBAE40"/>
          </p15:clr>
        </p15:guide>
        <p15:guide id="10" pos="360">
          <p15:clr>
            <a:srgbClr val="FBAE40"/>
          </p15:clr>
        </p15:guide>
        <p15:guide id="11" pos="7320">
          <p15:clr>
            <a:srgbClr val="FBAE40"/>
          </p15:clr>
        </p15:guide>
        <p15:guide id="12" orient="horz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96C7-1801-CD4F-9F28-C99CEA00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B783-2389-2044-9FEC-A01C0926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785F67-179E-4145-8BCB-4A0C61A89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640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4E73FD-DB7D-6846-A2AE-E73A3184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10BA2-9B68-CC4C-A636-3277ABFA5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CBF15F-CA7F-7641-B9E3-4E9C3E92F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51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A272-DDE3-9FC6-1563-E8AB965D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E9183-E72D-F8DD-8B84-0E9625773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3C382-7032-44BA-4D76-F7298FC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99CDF-DD95-4A15-4A00-06E7A6DF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0C83-54DC-046B-F90E-B49FDB0F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41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_Print-friend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4E73FD-DB7D-6846-A2AE-E73A3184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10BA2-9B68-CC4C-A636-3277ABFA5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CBF15F-CA7F-7641-B9E3-4E9C3E92F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406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965E-00C4-6F4C-8817-84A69C1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26A3-B154-C14C-BFED-E141D3C8B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C922-34CF-D846-A402-06F51B189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868AE-308B-D548-82A1-318656FC5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5509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CFC5-D97A-B448-B815-E68D1A97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B46D-01D9-1D44-ABED-AC6282C1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F9F48-3F7F-A545-9387-0732A54B5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C0DC1-B7CB-B343-8B4E-8D57625AE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89F1-F4A7-6440-A9D9-1BF6E3E12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88283-FA1D-D040-8AFC-1D07DFC30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2555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70F5-09AC-CD48-85DB-1752A5E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FDB5-5C90-C844-8D34-266A469CE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58996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D20343-9337-0E42-A01C-2815CA8E0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16536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4E83-FA30-AE49-A809-D1503D6A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7B18-F1D3-C845-98E1-FCEEFD59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677A6-B440-D244-B039-82AFE3A15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CFED41-9DB8-3441-9E99-88FCE31D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3629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99BF-B963-A049-A11E-59531395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4A0F9-2FD7-DE46-AE52-AD7C0C073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13AE-9723-9D45-B482-FF92ED07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BC717A-FCD7-0D46-A097-931C02281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1145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FA0D-AA3C-664A-87D2-78DEA605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5DD7F-359B-0241-A0E1-CB4146394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4FE3B0-EE83-EE47-9729-1EF195304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3375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785AC-BC0C-8F4E-B552-D8A6AD40E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9A820-91F6-F544-8B07-61605B067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FAE437-C75F-3A40-9104-1FFF2D5E7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802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C9D1-C39D-7E9F-779A-18913669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2973-F17A-6E61-A67C-9EA3AF33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85E0A-B77E-1C6E-7D76-586A1B524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C4051-BB87-AA2C-A95F-B3853B77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0131A-5B37-9191-FEA9-A0BA3DD8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D338E-35AB-8B57-C9A0-9B639CCC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0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39FB-708D-DF57-53B8-7C8584AA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97A6C-68EE-B15D-065A-345682F15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03B8E-ADFC-313E-38F5-D59EFB458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3C6F3-C3EA-49B0-E37D-7718945C8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1296B-B6E3-1E6D-61BC-E24FBF95F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68F3E-CB41-6242-EEBA-694D134A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C9A81-D402-6F34-97C6-3FA50D97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3D033-3C25-D9D8-3F2A-9C27F6AE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4A25-CF00-7676-E889-60D0CB41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6D74B-CB98-21CD-6A86-9BB3369F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4BD87-D7CF-B6D7-75DB-808B12C2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75F9D-B716-1D5C-1281-8D698CEA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40C61-4657-5B09-765E-55AAB877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84613-869C-F012-1140-15E31AB4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810B6-2622-D334-418A-173319A5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8687-0C6C-1978-3ECD-F35F674A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59630-44B9-6B64-E867-E7D9F1FCF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DD056-0AD3-0AD2-E137-5956D813A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A7754-E275-88F4-9376-715AC405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5E27B-053A-C55E-0362-498B5ABE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7EE64-841A-654F-1E40-026ACABE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1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57E5-05EA-94B1-309D-8F04C739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2A980-E39E-DDA3-95C5-D920EF939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EFD6-3361-9D51-DCCC-4D28C5EB7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B8DB0-C81A-764A-D315-7C69036E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ECFD0-FAD8-174F-0D1B-15E3FE7C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8FC0F-673F-B9BB-FC3F-FA2F9CFB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9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7.jp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A1C29-596F-84ED-74CF-B118D4A8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5CA07-FD15-17C4-B64E-61DD1518A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98D7-AC13-57F5-274E-F354A1122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A68AE-42CD-448F-8BE8-86CBBDC905B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F1F4-1AF2-5D68-C1EE-FA04E3AA9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BA40A-6EB5-0201-D430-FE37BA5AD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0C6A09-322B-428A-9C8D-DEB66DCB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Museo Slab 900" panose="02000000000000000000" pitchFamily="2" charset="77"/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FC680-BCA4-DA4A-9A1F-DC208AC0EC2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975699" y="0"/>
            <a:ext cx="2163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E99B1-C4F1-1540-A13C-B1992CB8352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21630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C55571-0A5A-D246-AF01-A70D3543FB5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6800" y="6066022"/>
            <a:ext cx="2609241" cy="44099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A43318-4440-544C-AE8C-40AD793C5E00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16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>
          <p15:clr>
            <a:srgbClr val="F26B43"/>
          </p15:clr>
        </p15:guide>
        <p15:guide id="2" pos="7008">
          <p15:clr>
            <a:srgbClr val="F26B43"/>
          </p15:clr>
        </p15:guide>
        <p15:guide id="3" orient="horz" pos="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DAAA2-8718-2247-8539-9A0DC22C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056FE-C136-A54B-9DE3-EACD8E08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25625"/>
            <a:ext cx="11049000" cy="420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5833E0-DD3D-DF4F-9316-F67B7A80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139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0">
          <p15:clr>
            <a:srgbClr val="F26B43"/>
          </p15:clr>
        </p15:guide>
        <p15:guide id="9" pos="360">
          <p15:clr>
            <a:srgbClr val="F26B43"/>
          </p15:clr>
        </p15:guide>
        <p15:guide id="10" orient="horz" pos="3888">
          <p15:clr>
            <a:srgbClr val="F26B43"/>
          </p15:clr>
        </p15:guide>
        <p15:guide id="11" pos="7320">
          <p15:clr>
            <a:srgbClr val="F26B43"/>
          </p15:clr>
        </p15:guide>
        <p15:guide id="12" orient="horz" pos="4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86AF-CB3C-B9FB-1E36-FEAACA401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819396"/>
            <a:ext cx="10640290" cy="3403085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6000" b="1" kern="100" dirty="0">
                <a:effectLst/>
                <a:latin typeface="Arial (body)"/>
                <a:ea typeface="Aptos" panose="020B0004020202020204" pitchFamily="34" charset="0"/>
                <a:cs typeface="Times New Roman" panose="02020603050405020304" pitchFamily="18" charset="0"/>
              </a:rPr>
              <a:t>Using Python for Data Analysis in Gas Adsorption and Thermal Degradation of ZIF-8 Films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6EC05-53FF-CDB5-D85A-98892A28B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1599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Eliseo Perez Gomez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Mathematical Analysis and Modeling – CME 502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6</a:t>
            </a:r>
            <a:r>
              <a:rPr lang="en-US" sz="2400" baseline="30000" dirty="0"/>
              <a:t>th</a:t>
            </a:r>
            <a:r>
              <a:rPr lang="en-US" sz="2400" dirty="0"/>
              <a:t> May,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9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A158-1D44-3E75-7535-AF77FC1C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6712-E38A-403A-9E6B-43878C39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90689"/>
            <a:ext cx="11049000" cy="4413228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Mass spectrometry results indicate that the ZIF-8 film adsorbs CO molecules, temporarily retaining them on its surface before desorption, unlike the Au film.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Normalization of the data allows for a more accurate and visual comparison between the behaviors of ZIF-8 and Au films.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Future experiments will explore different pulse durations and a broader range of temperatures to better understand adsorption dynamics.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The use of Python significantly improves data processing speed and efficiency.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Additional automation features can be implemented in the Python script to further streamline the analysis workflow.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BED04-3583-47CA-837D-C6BD1CC4E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10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251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DC2D537A-9155-7B0C-8174-A63FA5F0D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6273" y="3077945"/>
            <a:ext cx="7199453" cy="702110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D5C0F-8126-3900-2D1C-B5763A62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7156" y="6286521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8AEDF26-E5C1-7243-A0E0-6304CF8365AC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lab 900" panose="02000000000000000000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lab 900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73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AE2B-5CEE-BA4A-CF18-0BC34B32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CAA9-0C5D-E33B-D385-57D9A532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76280"/>
            <a:ext cx="11049000" cy="1325563"/>
          </a:xfrm>
        </p:spPr>
        <p:txBody>
          <a:bodyPr/>
          <a:lstStyle/>
          <a:p>
            <a:r>
              <a:rPr lang="en-US" dirty="0"/>
              <a:t>What are the ZIF-8?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650C-0516-A721-07C0-0151AE2A6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A556B-7C63-244D-9B7C-B0EA8042B33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2C8FE-F740-9D68-DB03-5F0C55E61988}"/>
              </a:ext>
            </a:extLst>
          </p:cNvPr>
          <p:cNvSpPr txBox="1"/>
          <p:nvPr/>
        </p:nvSpPr>
        <p:spPr>
          <a:xfrm>
            <a:off x="571501" y="1399351"/>
            <a:ext cx="3893621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ZIF-8 (Zeolitic Imidazolate Framework-8) is a type of </a:t>
            </a:r>
            <a:r>
              <a:rPr lang="en-US" sz="2000" b="1" dirty="0"/>
              <a:t>metal-organic framework (MOF)</a:t>
            </a:r>
            <a:r>
              <a:rPr lang="en-US" sz="2000" dirty="0"/>
              <a:t> — a porous material made from metal ions and organic molecules.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CD814-8E2F-5A76-B674-65E1290C7DC9}"/>
              </a:ext>
            </a:extLst>
          </p:cNvPr>
          <p:cNvSpPr txBox="1"/>
          <p:nvPr/>
        </p:nvSpPr>
        <p:spPr>
          <a:xfrm rot="2998232">
            <a:off x="8413538" y="2711471"/>
            <a:ext cx="1245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Pulser</a:t>
            </a:r>
          </a:p>
        </p:txBody>
      </p:sp>
      <p:pic>
        <p:nvPicPr>
          <p:cNvPr id="8" name="Picture 7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79960276-E8D8-C04F-B2B6-A6866BD0C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41" y="3260664"/>
            <a:ext cx="2640281" cy="2768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002CA-98F1-A89A-158D-05D9375D0E0D}"/>
              </a:ext>
            </a:extLst>
          </p:cNvPr>
          <p:cNvSpPr txBox="1"/>
          <p:nvPr/>
        </p:nvSpPr>
        <p:spPr>
          <a:xfrm>
            <a:off x="5405584" y="1399351"/>
            <a:ext cx="5330536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2000" b="1" dirty="0"/>
              <a:t>Why is ZIF-8 interesting?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It’s </a:t>
            </a:r>
            <a:r>
              <a:rPr lang="en-US" sz="2000" b="1" dirty="0"/>
              <a:t>chemically stable</a:t>
            </a:r>
            <a:r>
              <a:rPr lang="en-US" sz="2000" dirty="0"/>
              <a:t>, even in water and many solvents.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It has </a:t>
            </a:r>
            <a:r>
              <a:rPr lang="en-US" sz="2000" b="1" dirty="0"/>
              <a:t>high surface area</a:t>
            </a:r>
            <a:r>
              <a:rPr lang="en-US" sz="2000" dirty="0"/>
              <a:t> and </a:t>
            </a:r>
            <a:r>
              <a:rPr lang="en-US" sz="2000" b="1" dirty="0"/>
              <a:t>selective adsorption.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n-US" sz="2000" dirty="0"/>
              <a:t>Its </a:t>
            </a:r>
            <a:r>
              <a:rPr lang="en-US" sz="2000" b="1" dirty="0"/>
              <a:t>nanoporous structure</a:t>
            </a:r>
            <a:r>
              <a:rPr lang="en-US" sz="2000" dirty="0"/>
              <a:t> is similar to natural zeolites.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570BB-B348-C215-CCA0-3F0A719F2E99}"/>
              </a:ext>
            </a:extLst>
          </p:cNvPr>
          <p:cNvSpPr txBox="1"/>
          <p:nvPr/>
        </p:nvSpPr>
        <p:spPr>
          <a:xfrm>
            <a:off x="5405584" y="4321446"/>
            <a:ext cx="5330536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2000" b="1" dirty="0"/>
              <a:t>Where is ZIF-8 used?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Gas storage and separation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Catalysis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Sensing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Drug delivery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Environmental cleanup</a:t>
            </a:r>
          </a:p>
        </p:txBody>
      </p:sp>
    </p:spTree>
    <p:extLst>
      <p:ext uri="{BB962C8B-B14F-4D97-AF65-F5344CB8AC3E}">
        <p14:creationId xmlns:p14="http://schemas.microsoft.com/office/powerpoint/2010/main" val="37879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50FB-44F3-6846-8C26-F8681D4B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76280"/>
            <a:ext cx="11049000" cy="1325563"/>
          </a:xfrm>
        </p:spPr>
        <p:txBody>
          <a:bodyPr/>
          <a:lstStyle/>
          <a:p>
            <a:r>
              <a:rPr lang="en-US" dirty="0"/>
              <a:t>What is Transient Kinetics?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ED499-6ED4-F54A-8BC4-75AB617CA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10905"/>
            <a:ext cx="11049000" cy="27604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Focuses on reactions under </a:t>
            </a:r>
            <a:r>
              <a:rPr lang="en-US" u="sng" dirty="0"/>
              <a:t>non-steady conditions</a:t>
            </a:r>
          </a:p>
          <a:p>
            <a:pPr marL="457200" lvl="1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dirty="0"/>
              <a:t>The process starts with a sudden change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Pulse of reactant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Temperature shift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Pressure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53C9-B6EC-5440-87A3-9DCF9B76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A556B-7C63-244D-9B7C-B0EA8042B33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0BE14-54CD-A347-990F-8363C4B7E1EC}"/>
              </a:ext>
            </a:extLst>
          </p:cNvPr>
          <p:cNvSpPr txBox="1"/>
          <p:nvPr/>
        </p:nvSpPr>
        <p:spPr>
          <a:xfrm>
            <a:off x="571500" y="4453045"/>
            <a:ext cx="6136849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this work, we use a pulsing valve system to dose pulses of CO to our sample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5E600-0D91-F9E9-C867-AA434A1D7099}"/>
              </a:ext>
            </a:extLst>
          </p:cNvPr>
          <p:cNvSpPr txBox="1"/>
          <p:nvPr/>
        </p:nvSpPr>
        <p:spPr>
          <a:xfrm>
            <a:off x="7711967" y="5093245"/>
            <a:ext cx="377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schematic sample and the pulser in the IRRAS chamber.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65B68-A6EA-AB57-E447-7C6F6EB73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7" b="8420"/>
          <a:stretch/>
        </p:blipFill>
        <p:spPr bwMode="auto">
          <a:xfrm>
            <a:off x="8096410" y="2414103"/>
            <a:ext cx="2764065" cy="25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64241D-6709-5C81-3260-D796AA03D17B}"/>
              </a:ext>
            </a:extLst>
          </p:cNvPr>
          <p:cNvSpPr txBox="1"/>
          <p:nvPr/>
        </p:nvSpPr>
        <p:spPr>
          <a:xfrm rot="2998232">
            <a:off x="8413538" y="2711471"/>
            <a:ext cx="1245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Pulser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8ED6F0-BF87-BA94-B473-C0EA3948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94" y="3513002"/>
            <a:ext cx="680896" cy="7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50FB-44F3-6846-8C26-F8681D4B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4805"/>
            <a:ext cx="11049000" cy="1325563"/>
          </a:xfrm>
        </p:spPr>
        <p:txBody>
          <a:bodyPr/>
          <a:lstStyle/>
          <a:p>
            <a:r>
              <a:rPr lang="en-US" dirty="0"/>
              <a:t>Pulsing valve system: pulses of CO on a ZIF-8 and Au films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53C9-B6EC-5440-87A3-9DCF9B76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A556B-7C63-244D-9B7C-B0EA8042B33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A6E1E-7C65-B12C-9316-586442AA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56" y="2081025"/>
            <a:ext cx="5365525" cy="3795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2A84D6-B639-96B5-DADF-007AD65D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56" y="2081024"/>
            <a:ext cx="5365526" cy="3795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AD26E-DBE5-1F81-589A-BAF92F46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56" y="2073664"/>
            <a:ext cx="5365526" cy="3798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8FC90-F79F-4871-76EB-1A39A4962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57" y="2069299"/>
            <a:ext cx="5363641" cy="379737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6791C50-67DA-F768-33F1-6A4BB7F98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95984" y="2081024"/>
            <a:ext cx="5365527" cy="37957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C31308-504D-7735-D370-DD659E888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216" y="2077248"/>
            <a:ext cx="5365527" cy="3795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009AB1-A50B-3867-B77C-C2AC9A581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216" y="2076154"/>
            <a:ext cx="5365527" cy="3795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83502B-EF39-A2DC-8288-C6750E114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216" y="2085894"/>
            <a:ext cx="5361295" cy="3795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74578A-0FC8-F85B-9E3E-AC1AD27FD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216" y="2078589"/>
            <a:ext cx="5361295" cy="3795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65620-11B6-EAC9-D132-CFA37F8F043D}"/>
              </a:ext>
            </a:extLst>
          </p:cNvPr>
          <p:cNvSpPr txBox="1"/>
          <p:nvPr/>
        </p:nvSpPr>
        <p:spPr>
          <a:xfrm>
            <a:off x="3768595" y="1726657"/>
            <a:ext cx="25175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18 s off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time resolution in mass spectrometry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8479B-A4DD-9289-710B-DDA3B9760D93}"/>
              </a:ext>
            </a:extLst>
          </p:cNvPr>
          <p:cNvSpPr txBox="1"/>
          <p:nvPr/>
        </p:nvSpPr>
        <p:spPr>
          <a:xfrm>
            <a:off x="9766216" y="1732805"/>
            <a:ext cx="25175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18 s off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time resolution in mass spectrometry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1B1FA-BBDE-C4D9-D7D6-0322D7AB3301}"/>
              </a:ext>
            </a:extLst>
          </p:cNvPr>
          <p:cNvSpPr txBox="1"/>
          <p:nvPr/>
        </p:nvSpPr>
        <p:spPr>
          <a:xfrm>
            <a:off x="9766216" y="3367646"/>
            <a:ext cx="299258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pulses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FB0E9-F167-7973-5B5B-92623D2CB57E}"/>
              </a:ext>
            </a:extLst>
          </p:cNvPr>
          <p:cNvSpPr txBox="1"/>
          <p:nvPr/>
        </p:nvSpPr>
        <p:spPr>
          <a:xfrm>
            <a:off x="3721685" y="3367646"/>
            <a:ext cx="299258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300 pulses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A0729D1-8038-B188-5301-9AE044002D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356" y="2081025"/>
            <a:ext cx="5365525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50FB-44F3-6846-8C26-F8681D4B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76280"/>
            <a:ext cx="11049000" cy="1325563"/>
          </a:xfrm>
        </p:spPr>
        <p:txBody>
          <a:bodyPr/>
          <a:lstStyle/>
          <a:p>
            <a:r>
              <a:rPr lang="en-US" dirty="0"/>
              <a:t>Techniques: IRRAS and 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53C9-B6EC-5440-87A3-9DCF9B76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A556B-7C63-244D-9B7C-B0EA8042B33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5E600-0D91-F9E9-C867-AA434A1D7099}"/>
              </a:ext>
            </a:extLst>
          </p:cNvPr>
          <p:cNvSpPr txBox="1"/>
          <p:nvPr/>
        </p:nvSpPr>
        <p:spPr>
          <a:xfrm>
            <a:off x="7493302" y="5687154"/>
            <a:ext cx="377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schematic sample in the IRRAS chamber.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65B68-A6EA-AB57-E447-7C6F6EB73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7" b="8420"/>
          <a:stretch/>
        </p:blipFill>
        <p:spPr bwMode="auto">
          <a:xfrm>
            <a:off x="7581338" y="2550720"/>
            <a:ext cx="3132618" cy="29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8ED6F0-BF87-BA94-B473-C0EA3948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41129">
            <a:off x="8866576" y="3857388"/>
            <a:ext cx="801569" cy="8927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E07D2F-623B-E248-CDC5-540E0778D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4169" y="1805781"/>
            <a:ext cx="6666827" cy="4206875"/>
          </a:xfrm>
          <a:prstGeom prst="rect">
            <a:avLst/>
          </a:prstGeom>
        </p:spPr>
      </p:pic>
      <p:pic>
        <p:nvPicPr>
          <p:cNvPr id="6" name="Picture 5" descr="A machine in a room&#10;&#10;AI-generated content may be incorrect.">
            <a:extLst>
              <a:ext uri="{FF2B5EF4-FFF2-40B4-BE49-F238E27FC236}">
                <a16:creationId xmlns:a16="http://schemas.microsoft.com/office/drawing/2014/main" id="{662CEEE5-F368-57E9-2052-9D3ABC793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27" y="1649792"/>
            <a:ext cx="4080201" cy="5039393"/>
          </a:xfrm>
          <a:prstGeom prst="rect">
            <a:avLst/>
          </a:prstGeom>
        </p:spPr>
      </p:pic>
      <p:pic>
        <p:nvPicPr>
          <p:cNvPr id="8" name="Picture 7" descr="A red box with white text on it&#10;&#10;AI-generated content may be incorrect.">
            <a:extLst>
              <a:ext uri="{FF2B5EF4-FFF2-40B4-BE49-F238E27FC236}">
                <a16:creationId xmlns:a16="http://schemas.microsoft.com/office/drawing/2014/main" id="{39F5F357-A4FD-5812-ED0A-ED8201C95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8" y="1902276"/>
            <a:ext cx="4787636" cy="3590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3825FF-1C47-0648-79B5-DBE384A70E06}"/>
              </a:ext>
            </a:extLst>
          </p:cNvPr>
          <p:cNvSpPr txBox="1"/>
          <p:nvPr/>
        </p:nvSpPr>
        <p:spPr>
          <a:xfrm>
            <a:off x="813338" y="5648992"/>
            <a:ext cx="377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Mass Spectrometer.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10FD2-9DC7-F7A7-16E1-59011EE8BF37}"/>
              </a:ext>
            </a:extLst>
          </p:cNvPr>
          <p:cNvSpPr txBox="1"/>
          <p:nvPr/>
        </p:nvSpPr>
        <p:spPr>
          <a:xfrm>
            <a:off x="3087240" y="6316594"/>
            <a:ext cx="377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IRRAS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chambe</a:t>
            </a:r>
            <a:r>
              <a:rPr lang="en-US" sz="1200" b="1" i="1" dirty="0">
                <a:solidFill>
                  <a:srgbClr val="000000"/>
                </a:solidFill>
                <a:latin typeface="Arial" panose="020B0604020202020204"/>
              </a:rPr>
              <a:t>r at the Center for Functional Nanomaterials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4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4015-4982-39E0-8AD9-4E0C9621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Python to analyze data from MS</a:t>
            </a:r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858FA42-EC21-2748-5985-17F86855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66"/>
          <a:stretch/>
        </p:blipFill>
        <p:spPr>
          <a:xfrm>
            <a:off x="4973778" y="3823937"/>
            <a:ext cx="6893766" cy="8552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A5B94-A2E5-C609-953A-F690D48AA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6</a:t>
            </a:fld>
            <a:endParaRPr lang="en-US" sz="1000" dirty="0"/>
          </a:p>
        </p:txBody>
      </p:sp>
      <p:pic>
        <p:nvPicPr>
          <p:cNvPr id="7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C200559-9C42-F54D-3A05-74CFEB2C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8" b="38839"/>
          <a:stretch/>
        </p:blipFill>
        <p:spPr>
          <a:xfrm>
            <a:off x="4973778" y="4929760"/>
            <a:ext cx="6893772" cy="354734"/>
          </a:xfrm>
          <a:prstGeom prst="rect">
            <a:avLst/>
          </a:prstGeom>
        </p:spPr>
      </p:pic>
      <p:pic>
        <p:nvPicPr>
          <p:cNvPr id="8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FA20631-16D1-7127-AC3E-914ABD8B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39"/>
          <a:stretch/>
        </p:blipFill>
        <p:spPr>
          <a:xfrm>
            <a:off x="4973784" y="5535057"/>
            <a:ext cx="6893766" cy="482634"/>
          </a:xfrm>
          <a:prstGeom prst="rect">
            <a:avLst/>
          </a:prstGeom>
        </p:spPr>
      </p:pic>
      <p:pic>
        <p:nvPicPr>
          <p:cNvPr id="14" name="Picture 13" descr="A white background with colorful text&#10;&#10;AI-generated content may be incorrect.">
            <a:extLst>
              <a:ext uri="{FF2B5EF4-FFF2-40B4-BE49-F238E27FC236}">
                <a16:creationId xmlns:a16="http://schemas.microsoft.com/office/drawing/2014/main" id="{A6DC15A2-80FE-2AD8-2471-F53137A9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"/>
          <a:stretch/>
        </p:blipFill>
        <p:spPr>
          <a:xfrm>
            <a:off x="4973783" y="1862707"/>
            <a:ext cx="6893767" cy="1735258"/>
          </a:xfrm>
          <a:prstGeom prst="rect">
            <a:avLst/>
          </a:prstGeom>
        </p:spPr>
      </p:pic>
      <p:pic>
        <p:nvPicPr>
          <p:cNvPr id="15" name="Content Placeholder 1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8B858DC5-18BA-A586-99B5-5346C6F36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7"/>
          <a:stretch/>
        </p:blipFill>
        <p:spPr>
          <a:xfrm>
            <a:off x="1000496" y="1862707"/>
            <a:ext cx="3794318" cy="2262635"/>
          </a:xfrm>
          <a:prstGeom prst="rect">
            <a:avLst/>
          </a:prstGeom>
        </p:spPr>
      </p:pic>
      <p:pic>
        <p:nvPicPr>
          <p:cNvPr id="16" name="Picture 1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71C132D5-F8D3-204D-5172-219C3DF37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7"/>
          <a:stretch/>
        </p:blipFill>
        <p:spPr>
          <a:xfrm>
            <a:off x="571500" y="4320246"/>
            <a:ext cx="4223314" cy="16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8F6C-8881-B7CD-2D03-DFFF5018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Python to analyze data from MS</a:t>
            </a:r>
          </a:p>
        </p:txBody>
      </p:sp>
      <p:pic>
        <p:nvPicPr>
          <p:cNvPr id="6" name="Content Placeholder 5" descr="A screenshot of a table&#10;&#10;AI-generated content may be incorrect.">
            <a:extLst>
              <a:ext uri="{FF2B5EF4-FFF2-40B4-BE49-F238E27FC236}">
                <a16:creationId xmlns:a16="http://schemas.microsoft.com/office/drawing/2014/main" id="{517F57CD-3CFE-BC6F-4C2A-759B04180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3" y="2059713"/>
            <a:ext cx="10923814" cy="37816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0B3CC-8DE9-6980-F72E-F8349533D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1818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A658-5440-561E-F10C-407C552B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Python to analyze data from 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A0C33-1D53-0637-B847-05DC0F422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8</a:t>
            </a:fld>
            <a:endParaRPr 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F67A20-E0B4-6AF2-076D-ADA5529631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628" y="1517986"/>
            <a:ext cx="6367338" cy="48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pulse&#10;&#10;AI-generated content may be incorrect.">
            <a:extLst>
              <a:ext uri="{FF2B5EF4-FFF2-40B4-BE49-F238E27FC236}">
                <a16:creationId xmlns:a16="http://schemas.microsoft.com/office/drawing/2014/main" id="{7C8FCB21-EEB9-79D1-D165-63C01E65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4" r="8502" b="5060"/>
          <a:stretch/>
        </p:blipFill>
        <p:spPr>
          <a:xfrm>
            <a:off x="375921" y="2083206"/>
            <a:ext cx="5740827" cy="4066694"/>
          </a:xfrm>
          <a:prstGeom prst="rect">
            <a:avLst/>
          </a:prstGeom>
        </p:spPr>
      </p:pic>
      <p:pic>
        <p:nvPicPr>
          <p:cNvPr id="6" name="Picture 5" descr="A graph of a pulse&#10;&#10;AI-generated content may be incorrect.">
            <a:extLst>
              <a:ext uri="{FF2B5EF4-FFF2-40B4-BE49-F238E27FC236}">
                <a16:creationId xmlns:a16="http://schemas.microsoft.com/office/drawing/2014/main" id="{D6375D1C-B4C9-668B-A64C-A07A5FD52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9" r="34931" b="88813"/>
          <a:stretch/>
        </p:blipFill>
        <p:spPr>
          <a:xfrm>
            <a:off x="2520089" y="1532274"/>
            <a:ext cx="3158539" cy="550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C2E5C3-6B0A-E851-B1B2-EF719131EC86}"/>
              </a:ext>
            </a:extLst>
          </p:cNvPr>
          <p:cNvSpPr/>
          <p:nvPr/>
        </p:nvSpPr>
        <p:spPr>
          <a:xfrm flipV="1">
            <a:off x="1511860" y="2055423"/>
            <a:ext cx="3753956" cy="555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1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D97A-D9EB-0727-4C8A-81CFC3D2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Python to analyze data from 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264EA-A4DD-5476-6E2C-06B1FD2A2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9</a:t>
            </a:fld>
            <a:endParaRPr lang="en-US" sz="1000" dirty="0"/>
          </a:p>
        </p:txBody>
      </p:sp>
      <p:pic>
        <p:nvPicPr>
          <p:cNvPr id="5" name="Image 9" descr="Picture">
            <a:extLst>
              <a:ext uri="{FF2B5EF4-FFF2-40B4-BE49-F238E27FC236}">
                <a16:creationId xmlns:a16="http://schemas.microsoft.com/office/drawing/2014/main" id="{00000000-0008-0000-0800-00000A0000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646" y="1552858"/>
            <a:ext cx="3377636" cy="2518064"/>
          </a:xfrm>
          <a:prstGeom prst="rect">
            <a:avLst/>
          </a:prstGeom>
          <a:ln>
            <a:prstDash val="solid"/>
          </a:ln>
        </p:spPr>
      </p:pic>
      <p:pic>
        <p:nvPicPr>
          <p:cNvPr id="7" name="Image 69" descr="Picture">
            <a:extLst>
              <a:ext uri="{FF2B5EF4-FFF2-40B4-BE49-F238E27FC236}">
                <a16:creationId xmlns:a16="http://schemas.microsoft.com/office/drawing/2014/main" id="{00000000-0008-0000-0800-0000460000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8971" y="3429000"/>
            <a:ext cx="3377637" cy="2518063"/>
          </a:xfrm>
          <a:prstGeom prst="rect">
            <a:avLst/>
          </a:prstGeom>
          <a:ln>
            <a:prstDash val="solid"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432654-759E-F6E4-8C19-FA3AA4EE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4527"/>
              </p:ext>
            </p:extLst>
          </p:nvPr>
        </p:nvGraphicFramePr>
        <p:xfrm>
          <a:off x="5519726" y="6181725"/>
          <a:ext cx="6238490" cy="6223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212514">
                  <a:extLst>
                    <a:ext uri="{9D8B030D-6E8A-4147-A177-3AD203B41FA5}">
                      <a16:colId xmlns:a16="http://schemas.microsoft.com/office/drawing/2014/main" val="2687864982"/>
                    </a:ext>
                  </a:extLst>
                </a:gridCol>
                <a:gridCol w="3025976">
                  <a:extLst>
                    <a:ext uri="{9D8B030D-6E8A-4147-A177-3AD203B41FA5}">
                      <a16:colId xmlns:a16="http://schemas.microsoft.com/office/drawing/2014/main" val="737612694"/>
                    </a:ext>
                  </a:extLst>
                </a:gridCol>
              </a:tblGrid>
              <a:tr h="285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Positive Area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Negative Area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402289"/>
                  </a:ext>
                </a:extLst>
              </a:tr>
              <a:tr h="285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9655603"/>
                  </a:ext>
                </a:extLst>
              </a:tr>
            </a:tbl>
          </a:graphicData>
        </a:graphic>
      </p:graphicFrame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BBE9102-0162-5FEB-DAD8-3F53CBEC5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41"/>
          <a:stretch/>
        </p:blipFill>
        <p:spPr>
          <a:xfrm>
            <a:off x="571500" y="1789938"/>
            <a:ext cx="4788146" cy="420623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E765FDB-20F4-7255-24A2-497516DCF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5"/>
          <a:stretch/>
        </p:blipFill>
        <p:spPr>
          <a:xfrm>
            <a:off x="571500" y="2409045"/>
            <a:ext cx="4788146" cy="1325563"/>
          </a:xfrm>
          <a:prstGeom prst="rect">
            <a:avLst/>
          </a:prstGeom>
        </p:spPr>
      </p:pic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BB0855-3834-3F08-511D-732D03EAA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933092"/>
            <a:ext cx="4788146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090355 Powerpoint_Template_BrandFonts_WIDE" id="{5D14662A-8BAA-4A48-8855-CB64C93D5119}" vid="{5D2E4CAD-B484-674D-8639-085B21DC4BDE}"/>
    </a:ext>
  </a:extLst>
</a:theme>
</file>

<file path=ppt/theme/theme3.xml><?xml version="1.0" encoding="utf-8"?>
<a:theme xmlns:a="http://schemas.openxmlformats.org/drawingml/2006/main" name="BNL">
  <a:themeElements>
    <a:clrScheme name="BNL Color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05C78"/>
      </a:accent1>
      <a:accent2>
        <a:srgbClr val="00ADDC"/>
      </a:accent2>
      <a:accent3>
        <a:srgbClr val="B2D33B"/>
      </a:accent3>
      <a:accent4>
        <a:srgbClr val="F68B1F"/>
      </a:accent4>
      <a:accent5>
        <a:srgbClr val="B72467"/>
      </a:accent5>
      <a:accent6>
        <a:srgbClr val="FFCD34"/>
      </a:accent6>
      <a:hlink>
        <a:srgbClr val="4881C3"/>
      </a:hlink>
      <a:folHlink>
        <a:srgbClr val="51499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ECCEAC7-2BD5-154F-89BF-1DE392180226}" vid="{F5489EC1-D52B-024E-BD1B-70D63703CFD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397</Words>
  <Application>Microsoft Office PowerPoint</Application>
  <PresentationFormat>Widescreen</PresentationFormat>
  <Paragraphs>68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Aptos</vt:lpstr>
      <vt:lpstr>Aptos Display</vt:lpstr>
      <vt:lpstr>Arial</vt:lpstr>
      <vt:lpstr>Arial (body)</vt:lpstr>
      <vt:lpstr>Calibri</vt:lpstr>
      <vt:lpstr>Courier New</vt:lpstr>
      <vt:lpstr>Effra</vt:lpstr>
      <vt:lpstr>Effra Heavy</vt:lpstr>
      <vt:lpstr>Museo Slab 300</vt:lpstr>
      <vt:lpstr>Museo Slab 700</vt:lpstr>
      <vt:lpstr>Museo Slab 900</vt:lpstr>
      <vt:lpstr>Wingdings</vt:lpstr>
      <vt:lpstr>Office Theme</vt:lpstr>
      <vt:lpstr>1_Office Theme</vt:lpstr>
      <vt:lpstr>BNL</vt:lpstr>
      <vt:lpstr>Using Python for Data Analysis in Gas Adsorption and Thermal Degradation of ZIF-8 Films</vt:lpstr>
      <vt:lpstr>What are the ZIF-8?</vt:lpstr>
      <vt:lpstr>What is Transient Kinetics?</vt:lpstr>
      <vt:lpstr>Pulsing valve system: pulses of CO on a ZIF-8 and Au films</vt:lpstr>
      <vt:lpstr>Techniques: IRRAS and MS</vt:lpstr>
      <vt:lpstr>Use of Python to analyze data from MS</vt:lpstr>
      <vt:lpstr>Use of Python to analyze data from MS</vt:lpstr>
      <vt:lpstr>Use of Python to analyze data from MS</vt:lpstr>
      <vt:lpstr>Use of Python to analyze data from MS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Eliseo Perez Gomez</dc:creator>
  <cp:lastModifiedBy>Eliseo Perez Gomez</cp:lastModifiedBy>
  <cp:revision>1</cp:revision>
  <dcterms:created xsi:type="dcterms:W3CDTF">2025-05-04T22:25:36Z</dcterms:created>
  <dcterms:modified xsi:type="dcterms:W3CDTF">2025-05-06T15:09:52Z</dcterms:modified>
</cp:coreProperties>
</file>